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58D1D"/>
    <a:srgbClr val="83D58B"/>
    <a:srgbClr val="BFEDA5"/>
    <a:srgbClr val="000000"/>
    <a:srgbClr val="800000"/>
    <a:srgbClr val="47859B"/>
    <a:srgbClr val="FFFF66"/>
    <a:srgbClr val="C15653"/>
    <a:srgbClr val="FABF8E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62" autoAdjust="0"/>
    <p:restoredTop sz="91091" autoAdjust="0"/>
  </p:normalViewPr>
  <p:slideViewPr>
    <p:cSldViewPr>
      <p:cViewPr varScale="1">
        <p:scale>
          <a:sx n="66" d="100"/>
          <a:sy n="66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98" y="-84"/>
      </p:cViewPr>
      <p:guideLst>
        <p:guide orient="horz" pos="2928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1104001-24EE-4D6E-B524-556CB812B92D}" type="datetimeFigureOut">
              <a:rPr lang="es-MX"/>
              <a:pPr>
                <a:defRPr/>
              </a:pPr>
              <a:t>21/01/2016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CC96B82-687F-4DE4-8E68-AD9253CB90D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89959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43A9EF2-0959-4330-B809-E8FB2C03B8B3}" type="datetimeFigureOut">
              <a:rPr lang="es-MX"/>
              <a:pPr>
                <a:defRPr/>
              </a:pPr>
              <a:t>21/01/2016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78DE4B1-D985-4620-9B9E-9B4575D723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18008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5796136" y="0"/>
            <a:ext cx="864096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 userDrawn="1"/>
        </p:nvSpPr>
        <p:spPr>
          <a:xfrm>
            <a:off x="395536" y="1052736"/>
            <a:ext cx="842493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1749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2794"/>
            <a:ext cx="856895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7105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553FAC-C171-4B1F-97B3-6E39A2019FFB}" type="datetimeFigureOut">
              <a:rPr lang="es-MX" smtClean="0"/>
              <a:pPr/>
              <a:t>21/01/2016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A0950D-1D8B-473D-9070-3BA0133564A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504" y="6091385"/>
            <a:ext cx="892899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6 Marcador de texto"/>
          <p:cNvSpPr txBox="1">
            <a:spLocks/>
          </p:cNvSpPr>
          <p:nvPr userDrawn="1"/>
        </p:nvSpPr>
        <p:spPr>
          <a:xfrm>
            <a:off x="1691680" y="6381328"/>
            <a:ext cx="6047953" cy="47667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b="1" kern="1200" baseline="0">
                <a:solidFill>
                  <a:schemeClr val="accent2">
                    <a:lumMod val="50000"/>
                  </a:schemeClr>
                </a:solidFill>
                <a:effectLst/>
                <a:latin typeface="Adobe Caslon Pro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accent2">
                    <a:lumMod val="75000"/>
                  </a:schemeClr>
                </a:solidFill>
                <a:latin typeface="Adobe Caslon Pro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50" b="0" dirty="0" smtClean="0">
                <a:latin typeface="Trajan Pro" pitchFamily="18" charset="0"/>
              </a:rPr>
              <a:t>DIRECCIÓN GENERAL DE INFORMACIÓN EN SALUD</a:t>
            </a:r>
          </a:p>
          <a:p>
            <a:pPr algn="ctr"/>
            <a:r>
              <a:rPr lang="es-ES" sz="1000" b="0" dirty="0" smtClean="0">
                <a:latin typeface="Trajan Pro" pitchFamily="18" charset="0"/>
              </a:rPr>
              <a:t>DIRECCIÓN DE SISTEMAS DE INFORMACIÓN DE</a:t>
            </a:r>
            <a:r>
              <a:rPr lang="es-ES" sz="1000" b="0" baseline="0" dirty="0" smtClean="0">
                <a:latin typeface="Trajan Pro" pitchFamily="18" charset="0"/>
              </a:rPr>
              <a:t> SERVICIOS DE SALUD</a:t>
            </a:r>
            <a:endParaRPr lang="es-ES" sz="1000" b="0" dirty="0" smtClean="0">
              <a:latin typeface="Trajan Pro" pitchFamily="18" charset="0"/>
            </a:endParaRPr>
          </a:p>
        </p:txBody>
      </p:sp>
      <p:pic>
        <p:nvPicPr>
          <p:cNvPr id="15" name="1 Imagen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116632"/>
            <a:ext cx="3168352" cy="668595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2794"/>
            <a:ext cx="856895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664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88640"/>
            <a:ext cx="468052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MX" sz="3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CALENDARIO 2016</a:t>
            </a:r>
            <a:endParaRPr lang="es-MX" sz="3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980728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RECEPCIÓN Y </a:t>
            </a:r>
            <a:r>
              <a:rPr lang="es-MX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PUBLICACIÓN</a:t>
            </a:r>
          </a:p>
          <a:p>
            <a:pPr algn="ctr"/>
            <a:r>
              <a:rPr lang="es-MX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MX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SUBSISTEMAS </a:t>
            </a:r>
          </a:p>
          <a:p>
            <a:pPr algn="ctr"/>
            <a:r>
              <a:rPr lang="es-MX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EGRESOS </a:t>
            </a:r>
            <a:r>
              <a:rPr lang="es-MX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HOSPITALARIOS </a:t>
            </a:r>
            <a:r>
              <a:rPr lang="es-MX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(SAEH),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es-MX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URGENCIAS MÉDICAS, LESIONES Y CAUSAS DE VIOLENCIA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3795774"/>
              </p:ext>
            </p:extLst>
          </p:nvPr>
        </p:nvGraphicFramePr>
        <p:xfrm>
          <a:off x="529208" y="2554449"/>
          <a:ext cx="7757568" cy="34273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878784"/>
                <a:gridCol w="3878784"/>
              </a:tblGrid>
              <a:tr h="2361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</a:rPr>
                        <a:t>Mes </a:t>
                      </a:r>
                      <a:r>
                        <a:rPr lang="es-MX" sz="1500" dirty="0" smtClean="0">
                          <a:effectLst/>
                        </a:rPr>
                        <a:t>Estadístico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</a:rPr>
                        <a:t>Fecha </a:t>
                      </a:r>
                      <a:r>
                        <a:rPr lang="es-MX" sz="1500" dirty="0" smtClean="0">
                          <a:effectLst/>
                        </a:rPr>
                        <a:t>Limite </a:t>
                      </a:r>
                      <a:r>
                        <a:rPr lang="es-MX" sz="1500" dirty="0">
                          <a:effectLst/>
                        </a:rPr>
                        <a:t>de </a:t>
                      </a:r>
                      <a:r>
                        <a:rPr lang="es-MX" sz="1500" dirty="0" smtClean="0">
                          <a:effectLst/>
                        </a:rPr>
                        <a:t>Recepción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Enero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19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Febrero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Febrero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18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Marzo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Marzo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29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Abril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s-MX" sz="1300" b="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Abril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16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Mayo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Mayo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10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Junio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Junio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08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Julio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Julio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08 de </a:t>
                      </a:r>
                      <a:r>
                        <a:rPr lang="es-MX" sz="1300" b="0" dirty="0" smtClean="0">
                          <a:effectLst/>
                        </a:rPr>
                        <a:t>Agosto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Agosto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09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Septiembre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Septiembre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14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Octubre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Octubre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14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Noviembre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Noviembre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16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Diciembre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2016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Diciembre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31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Enero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2017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Cierre de revisión de calidad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17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Marzo </a:t>
                      </a:r>
                      <a:r>
                        <a:rPr lang="es-MX" sz="1300" b="0" dirty="0">
                          <a:effectLst/>
                        </a:rPr>
                        <a:t>de </a:t>
                      </a:r>
                      <a:r>
                        <a:rPr lang="es-MX" sz="1300" b="0" dirty="0" smtClean="0">
                          <a:effectLst/>
                        </a:rPr>
                        <a:t>2017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  <a:tr h="212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300" dirty="0">
                          <a:effectLst/>
                        </a:rPr>
                        <a:t>Cierre definitivo de la base de datos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300" b="0" dirty="0" smtClean="0">
                          <a:effectLst/>
                        </a:rPr>
                        <a:t>17 de Marzo de 2017</a:t>
                      </a: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407" marR="66407" marT="0" marB="0" anchor="ctr"/>
                </a:tc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611560" y="1412776"/>
            <a:ext cx="3384376" cy="0"/>
          </a:xfrm>
          <a:prstGeom prst="line">
            <a:avLst/>
          </a:prstGeom>
          <a:ln w="38100" cap="flat" cmpd="tri">
            <a:solidFill>
              <a:srgbClr val="458D1D"/>
            </a:solidFill>
            <a:miter lim="800000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292080" y="1412776"/>
            <a:ext cx="3384376" cy="0"/>
          </a:xfrm>
          <a:prstGeom prst="line">
            <a:avLst/>
          </a:prstGeom>
          <a:ln w="381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13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34380</TotalTime>
  <Words>121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Origen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de salud</dc:title>
  <dc:creator>Juan de Dios Padilla Bejar</dc:creator>
  <cp:lastModifiedBy>Estadistica</cp:lastModifiedBy>
  <cp:revision>915</cp:revision>
  <cp:lastPrinted>2013-01-22T16:10:40Z</cp:lastPrinted>
  <dcterms:created xsi:type="dcterms:W3CDTF">2013-01-23T00:34:49Z</dcterms:created>
  <dcterms:modified xsi:type="dcterms:W3CDTF">2016-01-21T17:32:17Z</dcterms:modified>
</cp:coreProperties>
</file>